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61" r:id="rId6"/>
    <p:sldId id="262" r:id="rId7"/>
    <p:sldId id="265" r:id="rId8"/>
    <p:sldId id="266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0C8E9D0-D6CC-46DE-A929-0E710427EB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B4294C3-91F8-412F-A5F4-458CE7F3D3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2EA3EC-8576-4FEB-B075-03D71E251B19}" type="datetimeFigureOut">
              <a:rPr lang="en-US" smtClean="0"/>
              <a:t>1/23/18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26CC0F9-7B6A-4052-A728-5EF837A9FD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8F2F46C-9E47-4021-A618-B8549DDFC0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F742A6-4C3C-401A-92A3-17BA9C5FA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62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asmith@ucla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E8F344-9687-45AD-BFB8-2BFFF42AA4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Stress &amp; Time Management for Student-Athletes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9AD3686-7E88-4585-9E4C-A93091A51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Pamela smith, MD</a:t>
            </a:r>
          </a:p>
          <a:p>
            <a:r>
              <a:rPr lang="en-US" cap="none" dirty="0"/>
              <a:t>pasmith@ucla.edu</a:t>
            </a:r>
          </a:p>
        </p:txBody>
      </p:sp>
    </p:spTree>
    <p:extLst>
      <p:ext uri="{BB962C8B-B14F-4D97-AF65-F5344CB8AC3E}">
        <p14:creationId xmlns:p14="http://schemas.microsoft.com/office/powerpoint/2010/main" val="61764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88ACD0-45AD-4B5A-8C14-39A5E6036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AB01166-9E37-4FB8-9ADE-E36F5466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state of mental or emotional strain or tension resulting from adverse or very demanding circumstances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Good stress vs bad stress – stress can be an important alarm for the body (signaling some negative influence on the body); stress is “bad” when body/mind can no longer resist or respond adequately to stress and becomes exhausted by 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5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183531-A4A0-43E3-9799-F8F53772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Causes of Stress for Student-Athletes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EA2E3E-3411-454A-B4B8-4A6009747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issues – prepping for exams; missing class due to travel; making up missed assignments; test anxiety</a:t>
            </a:r>
          </a:p>
          <a:p>
            <a:r>
              <a:rPr lang="en-US" dirty="0"/>
              <a:t>Athletics demands - pressure to win; physically/emotionally straining practice sessions; distant travel</a:t>
            </a:r>
          </a:p>
          <a:p>
            <a:r>
              <a:rPr lang="en-US" dirty="0"/>
              <a:t>*Time – insufficient time to perform well in both academics &amp; athletics</a:t>
            </a:r>
          </a:p>
          <a:p>
            <a:r>
              <a:rPr lang="en-US" dirty="0"/>
              <a:t>Relationships with others – problems with professors, coaches, fellow athletes, family</a:t>
            </a:r>
          </a:p>
          <a:p>
            <a:r>
              <a:rPr lang="en-US" dirty="0"/>
              <a:t>Finances (students not on scholarship)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1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C99718-AEEF-497F-B411-F3698C66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of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9DA2E6-3925-460F-A708-F6375F5D287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PHYSICAL</a:t>
            </a:r>
          </a:p>
          <a:p>
            <a:r>
              <a:rPr lang="en-US" dirty="0"/>
              <a:t>Changes in sleep</a:t>
            </a:r>
          </a:p>
          <a:p>
            <a:r>
              <a:rPr lang="en-US" dirty="0"/>
              <a:t>Poor energy</a:t>
            </a:r>
          </a:p>
          <a:p>
            <a:r>
              <a:rPr lang="en-US" dirty="0"/>
              <a:t>Headaches</a:t>
            </a:r>
          </a:p>
          <a:p>
            <a:r>
              <a:rPr lang="en-US" dirty="0"/>
              <a:t>Muscle tension/pain</a:t>
            </a:r>
          </a:p>
          <a:p>
            <a:r>
              <a:rPr lang="en-US" dirty="0"/>
              <a:t>Abnormal heart rate/blood pressure</a:t>
            </a:r>
          </a:p>
          <a:p>
            <a:r>
              <a:rPr lang="en-US" dirty="0"/>
              <a:t>Changes in appetite or weight </a:t>
            </a:r>
          </a:p>
          <a:p>
            <a:r>
              <a:rPr lang="en-US" dirty="0"/>
              <a:t>Chest tightness/pain</a:t>
            </a:r>
          </a:p>
          <a:p>
            <a:r>
              <a:rPr lang="en-US" dirty="0"/>
              <a:t>Weakened immune system (prone to or poor ability to recover from illness)</a:t>
            </a:r>
          </a:p>
          <a:p>
            <a:r>
              <a:rPr lang="en-US" dirty="0"/>
              <a:t>Exhaustion/burnout</a:t>
            </a:r>
          </a:p>
          <a:p>
            <a:r>
              <a:rPr lang="en-US" dirty="0"/>
              <a:t>Prone to physical injury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C1E5DCE-2806-4DCE-A5B0-6E6E0EC67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8399" y="2056093"/>
            <a:ext cx="4396341" cy="42002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PSYCHOLOGICAL</a:t>
            </a:r>
          </a:p>
          <a:p>
            <a:r>
              <a:rPr lang="en-US" dirty="0"/>
              <a:t>Poor concentration or memory</a:t>
            </a:r>
          </a:p>
          <a:p>
            <a:r>
              <a:rPr lang="en-US" dirty="0"/>
              <a:t>Anxiety</a:t>
            </a:r>
          </a:p>
          <a:p>
            <a:r>
              <a:rPr lang="en-US" dirty="0"/>
              <a:t>Decreased interest  or motivation (for training; for social activity)</a:t>
            </a:r>
          </a:p>
          <a:p>
            <a:r>
              <a:rPr lang="en-US" dirty="0"/>
              <a:t>Impaired function (academic, athletic, social)</a:t>
            </a:r>
          </a:p>
          <a:p>
            <a:r>
              <a:rPr lang="en-US" dirty="0"/>
              <a:t>Mood changes (irritability/anger; depression)</a:t>
            </a:r>
          </a:p>
          <a:p>
            <a:r>
              <a:rPr lang="en-US" dirty="0"/>
              <a:t>Exhaustion/burnout</a:t>
            </a:r>
          </a:p>
        </p:txBody>
      </p:sp>
    </p:spTree>
    <p:extLst>
      <p:ext uri="{BB962C8B-B14F-4D97-AF65-F5344CB8AC3E}">
        <p14:creationId xmlns:p14="http://schemas.microsoft.com/office/powerpoint/2010/main" val="418655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9F6030-6F50-43C9-94B2-631BEF028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Manage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C9A03A-3D83-48A9-8043-2FD7CB6C6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Maintain good health habits – get plenty of sleep (healing of daily wear &amp; tear on body occurs during sleep); naps are great; good nutrition</a:t>
            </a:r>
          </a:p>
          <a:p>
            <a:r>
              <a:rPr lang="en-US" dirty="0"/>
              <a:t>Maintain positive attitude  - </a:t>
            </a:r>
            <a:r>
              <a:rPr lang="en-US" dirty="0" smtClean="0"/>
              <a:t>positive self-talk; </a:t>
            </a:r>
            <a:r>
              <a:rPr lang="en-US" dirty="0" smtClean="0"/>
              <a:t>recognize </a:t>
            </a:r>
            <a:r>
              <a:rPr lang="en-US" dirty="0"/>
              <a:t>and praise your accomplishments; use the “trash can” to discard and move on from negative experiences; have a balanced perspective on life</a:t>
            </a:r>
          </a:p>
          <a:p>
            <a:r>
              <a:rPr lang="en-US" dirty="0"/>
              <a:t>Have a “de-stress,” recreational activity as an outlet (video games, other sports) </a:t>
            </a:r>
          </a:p>
          <a:p>
            <a:r>
              <a:rPr lang="en-US" dirty="0"/>
              <a:t>Create a support system – teammates, classmates w/similar interests, coaches teachers/teacher’s assistants, family,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r>
              <a:rPr lang="en-US" dirty="0"/>
              <a:t>Relaxation techniques: deep breathing; muscle relaxation</a:t>
            </a:r>
          </a:p>
          <a:p>
            <a:r>
              <a:rPr lang="en-US" dirty="0"/>
              <a:t>* Time management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86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3EC249-9D2F-4CC9-856F-8B6A13B39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8325A0-2FEC-4430-B01A-1A02EFDD8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32" y="1612670"/>
            <a:ext cx="8946541" cy="4879570"/>
          </a:xfrm>
        </p:spPr>
        <p:txBody>
          <a:bodyPr>
            <a:normAutofit/>
          </a:bodyPr>
          <a:lstStyle/>
          <a:p>
            <a:r>
              <a:rPr lang="en-US" dirty="0"/>
              <a:t>Get a day planner or calendar  - allows you to write down and see a big picture of all of the key events in your schedule (e.g. games/meets; key tests/exams/papers; recruiting and social events) </a:t>
            </a:r>
          </a:p>
          <a:p>
            <a:r>
              <a:rPr lang="en-US" dirty="0"/>
              <a:t>Take one week at a time; plan your week ahead of time – determine which activities and tasks are higher priority than others </a:t>
            </a:r>
          </a:p>
          <a:p>
            <a:r>
              <a:rPr lang="en-US" dirty="0"/>
              <a:t>Make a daily to-do list – sort tasks in order of importance and tackle each </a:t>
            </a:r>
            <a:r>
              <a:rPr lang="en-US" u="sng" dirty="0"/>
              <a:t>one at a time</a:t>
            </a:r>
            <a:r>
              <a:rPr lang="en-US" dirty="0"/>
              <a:t>; also make list </a:t>
            </a:r>
            <a:r>
              <a:rPr lang="en-US" i="1" dirty="0"/>
              <a:t>realistic</a:t>
            </a:r>
            <a:r>
              <a:rPr lang="en-US" dirty="0"/>
              <a:t> and </a:t>
            </a:r>
            <a:r>
              <a:rPr lang="en-US" i="1" dirty="0"/>
              <a:t>achievable! </a:t>
            </a:r>
            <a:r>
              <a:rPr lang="en-US" dirty="0"/>
              <a:t>Over-extending the list leads to demoralization</a:t>
            </a:r>
          </a:p>
          <a:p>
            <a:r>
              <a:rPr lang="en-US" dirty="0"/>
              <a:t>Time-block your tasks – have a sense about how much time you will use for each task; deliberately schedule time for homework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6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3EC249-9D2F-4CC9-856F-8B6A13B39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 (</a:t>
            </a:r>
            <a:r>
              <a:rPr lang="en-US" dirty="0" err="1"/>
              <a:t>cont</a:t>
            </a:r>
            <a:r>
              <a:rPr lang="en-US" dirty="0"/>
              <a:t>…)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8325A0-2FEC-4430-B01A-1A02EFDD8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01" y="1525712"/>
            <a:ext cx="8946541" cy="4879570"/>
          </a:xfrm>
        </p:spPr>
        <p:txBody>
          <a:bodyPr>
            <a:normAutofit/>
          </a:bodyPr>
          <a:lstStyle/>
          <a:p>
            <a:r>
              <a:rPr lang="en-US" dirty="0"/>
              <a:t>Be aware of and avoid distractions </a:t>
            </a:r>
          </a:p>
          <a:p>
            <a:r>
              <a:rPr lang="en-US" dirty="0"/>
              <a:t>Get to know professors early in the quarter and establish a dialogue (expressing your concerns about balancing demands of the coursework with demands of athletics schedule) </a:t>
            </a:r>
          </a:p>
          <a:p>
            <a:r>
              <a:rPr lang="en-US" dirty="0"/>
              <a:t>Seek encouragement and support from others dealing with the same time constraints </a:t>
            </a:r>
            <a:r>
              <a:rPr lang="en-US" dirty="0" smtClean="0"/>
              <a:t>– they can motivate &amp; provide additional ways to manage time &amp; stress.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85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2DE28E-E771-410A-B45B-AF52F78C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59" y="4821334"/>
            <a:ext cx="8534400" cy="1507067"/>
          </a:xfrm>
        </p:spPr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26ABA9-D28B-4232-B9B4-1C3F4FD3B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2157" y="646104"/>
            <a:ext cx="12384157" cy="441868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For a copy of slide shows or mental skills exercises for specific sports: </a:t>
            </a:r>
          </a:p>
          <a:p>
            <a:pPr marL="0" indent="0" algn="ctr">
              <a:buNone/>
            </a:pPr>
            <a:r>
              <a:rPr lang="en-US" sz="2400" b="1" dirty="0"/>
              <a:t>improveyourmentalgame.com/more resources</a:t>
            </a:r>
          </a:p>
          <a:p>
            <a:pPr algn="ctr"/>
            <a:endParaRPr lang="en-US" sz="2400" b="1" dirty="0"/>
          </a:p>
          <a:p>
            <a:pPr algn="ctr"/>
            <a:r>
              <a:rPr lang="en-US" dirty="0"/>
              <a:t>For Free E-book: </a:t>
            </a:r>
          </a:p>
          <a:p>
            <a:pPr marL="0" indent="0" algn="ctr">
              <a:buNone/>
            </a:pPr>
            <a:r>
              <a:rPr lang="en-US" sz="2400" b="1" dirty="0"/>
              <a:t>improveyourmentalgame.com/free pdf download</a:t>
            </a:r>
          </a:p>
          <a:p>
            <a:pPr marL="0" indent="0" algn="ctr">
              <a:buNone/>
            </a:pPr>
            <a:endParaRPr lang="en-US" sz="2400" b="1" dirty="0"/>
          </a:p>
          <a:p>
            <a:pPr algn="ctr"/>
            <a:r>
              <a:rPr lang="en-US" dirty="0"/>
              <a:t>For questions or more info: </a:t>
            </a:r>
            <a:r>
              <a:rPr lang="en-US" dirty="0">
                <a:hlinkClick r:id="rId2"/>
              </a:rPr>
              <a:t>pasmith@ucla.edu</a:t>
            </a:r>
            <a:r>
              <a:rPr lang="en-US" dirty="0"/>
              <a:t> – Go Bruins!</a:t>
            </a:r>
          </a:p>
        </p:txBody>
      </p:sp>
    </p:spTree>
    <p:extLst>
      <p:ext uri="{BB962C8B-B14F-4D97-AF65-F5344CB8AC3E}">
        <p14:creationId xmlns:p14="http://schemas.microsoft.com/office/powerpoint/2010/main" val="623535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297</TotalTime>
  <Words>561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Gothic</vt:lpstr>
      <vt:lpstr>Wingdings</vt:lpstr>
      <vt:lpstr>Wingdings 3</vt:lpstr>
      <vt:lpstr>Arial</vt:lpstr>
      <vt:lpstr>Ion</vt:lpstr>
      <vt:lpstr>Stress &amp; Time Management for Student-Athletes</vt:lpstr>
      <vt:lpstr>What is Stress?</vt:lpstr>
      <vt:lpstr>Common Causes of Stress for Student-Athletes</vt:lpstr>
      <vt:lpstr>Signs of Stress</vt:lpstr>
      <vt:lpstr>How to Manage Stress</vt:lpstr>
      <vt:lpstr>Time Management</vt:lpstr>
      <vt:lpstr>Time Management (cont…)</vt:lpstr>
      <vt:lpstr>resources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&amp; Time Management for Student-athletes</dc:title>
  <dc:creator>Pamela Smith</dc:creator>
  <cp:lastModifiedBy>Pamela Smith</cp:lastModifiedBy>
  <cp:revision>75</cp:revision>
  <cp:lastPrinted>2018-01-21T22:10:18Z</cp:lastPrinted>
  <dcterms:created xsi:type="dcterms:W3CDTF">2018-01-12T02:30:10Z</dcterms:created>
  <dcterms:modified xsi:type="dcterms:W3CDTF">2018-01-23T21:54:14Z</dcterms:modified>
</cp:coreProperties>
</file>